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68892" autoAdjust="0"/>
  </p:normalViewPr>
  <p:slideViewPr>
    <p:cSldViewPr snapToGrid="0">
      <p:cViewPr varScale="1">
        <p:scale>
          <a:sx n="77" d="100"/>
          <a:sy n="77" d="100"/>
        </p:scale>
        <p:origin x="280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，快車道之直行車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過度變換朝</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向而非降低車速</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向來躲避碰撞風險</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由於指數分布模型形狀導</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致</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p>
          <a:p>
            <a:pPr marL="0" indent="0">
              <a:buFont typeface="Arial" panose="020B0604020202020204" pitchFamily="34" charset="0"/>
              <a:buNone/>
            </a:pPr>
            <a:r>
              <a:rPr kumimoji="1" lang="zh-TW" altLang="en-US" dirty="0"/>
              <a:t>首先對車輛的碰撞邊界進行定義，指數分布模型中，車長為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半橢圓，由此形成蛋形的碰撞半徑</a:t>
            </a:r>
            <a:r>
              <a:rPr kumimoji="1" lang="en-US" altLang="zh-TW" dirty="0" err="1"/>
              <a:t>rs</a:t>
            </a:r>
            <a:r>
              <a:rPr kumimoji="1" lang="zh-TW" altLang="en-US" dirty="0"/>
              <a:t>或</a:t>
            </a:r>
            <a:r>
              <a:rPr kumimoji="1" lang="en-US" altLang="zh-TW" dirty="0" err="1"/>
              <a:t>ro</a:t>
            </a:r>
            <a:r>
              <a:rPr kumimoji="1" lang="zh-TW" altLang="en-US" dirty="0"/>
              <a:t>。</a:t>
            </a:r>
          </a:p>
          <a:p>
            <a:pPr marL="0" indent="0">
              <a:buFont typeface="Arial" panose="020B0604020202020204" pitchFamily="34" charset="0"/>
              <a:buNone/>
            </a:pPr>
            <a:r>
              <a:rPr kumimoji="1" lang="zh-TW" altLang="en-US" dirty="0"/>
              <a:t>其次，由指數分布模型構成的碰撞風險為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，也就是兩車邊界之距離</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a:t>
            </a:r>
            <a:r>
              <a:rPr lang="en-US" altLang="zh-TW" dirty="0"/>
              <a:t>local</a:t>
            </a:r>
            <a:r>
              <a:rPr lang="zh-TW" altLang="en-US" dirty="0"/>
              <a:t>角度改變指數分布中的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mc:Choice xmlns:a14="http://schemas.microsoft.com/office/drawing/2010/main"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mc:Choice xmlns:a14="http://schemas.microsoft.com/office/drawing/2010/main"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a:t>
            </a:r>
            <a:r>
              <a:rPr lang="en-US" altLang="zh-TW" dirty="0">
                <a:latin typeface="+mj-lt"/>
                <a:ea typeface="+mj-ea"/>
              </a:rPr>
              <a:t>”</a:t>
            </a:r>
            <a:r>
              <a:rPr lang="zh-TW" altLang="en-US" dirty="0">
                <a:latin typeface="+mj-lt"/>
                <a:ea typeface="+mj-ea"/>
              </a:rPr>
              <a:t>可接受碰撞風險值</a:t>
            </a:r>
            <a:r>
              <a:rPr lang="en-US" altLang="zh-TW" dirty="0">
                <a:latin typeface="+mj-lt"/>
                <a:ea typeface="+mj-ea"/>
              </a:rPr>
              <a:t>”</a:t>
            </a:r>
          </a:p>
          <a:p>
            <a:r>
              <a:rPr lang="zh-TW" altLang="en-US" dirty="0">
                <a:latin typeface="+mj-ea"/>
                <a:ea typeface="+mj-ea"/>
              </a:rPr>
              <a:t>內與駕駛理想行為差距最小之車輛狀態，並更新車輛狀態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12556</TotalTime>
  <Words>6761</Words>
  <Application>Microsoft Office PowerPoint</Application>
  <PresentationFormat>如螢幕大小 (4:3)</PresentationFormat>
  <Paragraphs>1506</Paragraphs>
  <Slides>35</Slides>
  <Notes>26</Notes>
  <HiddenSlides>15</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Aptos Narrow</vt:lpstr>
      <vt:lpstr>Arial,Sans-Serif</vt:lpstr>
      <vt:lpstr>Noto Sans CJK SC</vt:lpstr>
      <vt:lpstr>微軟正黑體</vt:lpstr>
      <vt:lpstr>新細明體</vt:lpstr>
      <vt:lpstr>Arial</vt:lpstr>
      <vt:lpstr>Calibri</vt:lpstr>
      <vt:lpstr>Cambria Math</vt:lpstr>
      <vt:lpstr>Wingdings</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595</cp:revision>
  <cp:lastPrinted>2018-06-26T01:00:07Z</cp:lastPrinted>
  <dcterms:created xsi:type="dcterms:W3CDTF">2016-07-22T06:12:02Z</dcterms:created>
  <dcterms:modified xsi:type="dcterms:W3CDTF">2024-11-06T04:18:18Z</dcterms:modified>
</cp:coreProperties>
</file>